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5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57" r:id="rId20"/>
    <p:sldId id="258" r:id="rId21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4819-5BDE-0327-041B-246569657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37D2F-9368-45A2-6995-A78BD3278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7AC59-C101-C5BC-497B-EA9959AE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72CC-A18E-B289-FAF9-F8E77285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08DDF-0F84-5C49-007F-1F54EAEF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5778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B655-FE37-A3F8-5A8E-55DBC9AC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FFFFF-3193-F31C-51CB-198837647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9AB77-1531-B5DF-2827-14560D51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89E2-BFA7-32DB-4DFD-B5BE1C4F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2CC9-D791-CEE4-9381-AE156E054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75958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850BE-0301-9C2D-17C7-A73BCFED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1D214-CBA4-69D7-BD4F-09513D701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38208-4684-D714-73F4-3B90FAF1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E1058-8012-5C28-67E7-CF27C59C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D042-2F12-7D1A-96A5-CAD5FBE8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1846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AAAE-B27A-B730-461E-393B318A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BD1BF-3506-92BC-FAA1-8D0C7A5E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13A32-63DE-47DA-A7ED-A95BE56D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F3B2D-6F61-ECDC-472D-4C413B26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C434-A10D-6461-6982-33E7F052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3100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31F1-CADE-099D-197D-4E362D11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92C65-72F4-9A28-4AD7-7EFAC0146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76058-00AF-F90D-F89E-3BB3355C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0A603-542F-C9AE-7760-6201FF735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CAA9A-D97C-DCEB-27D8-79B7D400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8905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A2DB-1DDF-479C-603A-A9736A22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FFA8-5316-4004-E8FD-A1DDA3CF3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B584A-74B5-D3C3-2770-553363898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47CAA-395B-442C-A36D-CB67D7A4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144C5-0002-97B3-00B0-583F3938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8D405-4475-FAF2-1130-3444E758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6359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AA6C-A717-14AB-6121-BF82EEE8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4F52-8D36-489F-8F11-FF1645A9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0C077-EC5D-0E99-1952-DBD7228F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6FB0D-B2A1-9674-82E5-2E4422E75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5C48C-56D3-4F26-F547-8B7198B8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F8EE3A-6A67-060B-20B3-D34AB7C6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4B41C-4A80-36E3-1440-B6AE7CEC4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9A92-2B89-9140-FCC4-2F0057D3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09243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42DB-B888-EB83-7D12-5AEFBD07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3F3FE-C611-A6E7-A5B9-E8701AE5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5EAE2-8F77-0CB3-320D-5EB4FCFA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00370-DB86-DE99-705C-A60AE7E5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3913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E9924-2962-721A-C15C-38A1B7E0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A78CE-C29F-E127-F63E-47EC1B94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FEB68-9F40-940F-421A-25FD31B8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1181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E2E4-2FD9-378A-80C2-4BD64858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3F11-7A98-554F-1C72-00924673C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C1BF-5DB8-642E-341C-814FFEF6D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A66CB-3157-C35C-F97F-84F7CB54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05D8F-61F9-2EE0-A0F5-D517854F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46AB8-D905-C72B-03C2-96F6191A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05040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E883-3094-4F95-CC5C-5E1BB2DF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1AD61B-3E48-2314-BED7-400BDBB75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FAD76-917F-7AAD-12C4-AE967B5B7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6624E-0E21-2D39-5442-0DD75BDB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685D7-C25B-2D60-FB93-7C430E4D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31262-C622-EC9D-AED8-3AF90AE2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6294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CFBD4-9E3A-DEFC-4EE8-3DA0C642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D2B8A-635F-9512-E54E-D4BD042B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0C0E-1D07-960E-AEB9-C67DAE352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D9520-D541-D447-878D-D8ACE2CF9486}" type="datetimeFigureOut">
              <a:rPr lang="en-CL" smtClean="0"/>
              <a:t>22-05-22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13898-73B0-C8C8-11A8-7227B561C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9DB4D-9909-2164-0022-431A93B9D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1FEA3-5C6F-A047-85B3-63F08B9E90A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67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26DC-3A55-92F8-E69B-DC4CD443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06"/>
            <a:ext cx="10515600" cy="1325563"/>
          </a:xfrm>
        </p:spPr>
        <p:txBody>
          <a:bodyPr/>
          <a:lstStyle/>
          <a:p>
            <a:r>
              <a:rPr lang="en-CL" dirty="0"/>
              <a:t>Cuarteto de Anscombe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342F5-7535-3A1E-411F-4404D6CC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3" y="1246231"/>
            <a:ext cx="4711700" cy="533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EC6C4-8301-F3BF-DBD2-E4E78174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02" y="1356769"/>
            <a:ext cx="6779305" cy="29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0EAC2-F174-11C5-DFEB-2E18FAB9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34" y="0"/>
            <a:ext cx="968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2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994CF8-39F6-285E-22F5-F3790C3E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022350"/>
            <a:ext cx="110109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A72DB-224E-6265-6F4F-7DE70FA0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76350"/>
            <a:ext cx="10845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5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7A7F8D-24EA-18BE-5714-FDE45F78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65" y="0"/>
            <a:ext cx="5706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DB136B-04B9-F212-E1A9-2B67A33D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62" y="0"/>
            <a:ext cx="4563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2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6FE2DE-BAED-4AAB-2057-52541096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6139041" cy="37630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4F0C2-389C-EBB0-736D-54916EF1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397000"/>
            <a:ext cx="6324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3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456D3-7B77-06CB-195D-343594AC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80" y="473523"/>
            <a:ext cx="7750688" cy="6184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F2B60-2B30-45F3-B932-50CAF5A9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64" y="0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05A43-6D9E-6E37-57D1-71D8D3A9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5" y="0"/>
            <a:ext cx="1011817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2A8C7-E614-F002-EAB7-0B92AE40C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464" y="0"/>
            <a:ext cx="3733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F70E0-1BAB-DCDD-7B21-7E2E8E27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48" y="0"/>
            <a:ext cx="862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8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C74AB-C8D0-71C3-4438-B84EEB13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43" y="0"/>
            <a:ext cx="861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C00ED-E953-102E-E643-2839FD0B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43" y="0"/>
            <a:ext cx="9696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0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502E5-FB76-5F0A-F1D1-B979638E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36" y="0"/>
            <a:ext cx="8623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3BD1-5749-96E1-945F-AB8836103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96768-8043-75BA-368F-D275818FA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27057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824B61-89F3-46B3-573F-138D1282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F54A2-88C5-C690-8C21-5B4E984D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40" y="0"/>
            <a:ext cx="4202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8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EB312-0854-F158-0E26-6C079EB1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1" y="0"/>
            <a:ext cx="6732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1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65593-AD78-3FE6-7C22-804E1A98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27150"/>
            <a:ext cx="1076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65593-AD78-3FE6-7C22-804E1A985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27150"/>
            <a:ext cx="1076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4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72227-4BCF-E306-0CAB-CB3C4028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333500"/>
            <a:ext cx="10947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ac68920-e5e7-41e4-8a2e-9f605086524d}" enabled="1" method="Standard" siteId="{60970fd0-5dce-4e4b-9327-402ea26b7ea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4</Words>
  <Application>Microsoft Macintosh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Cuarteto de Anscombe</vt:lpstr>
      <vt:lpstr>PowerPoint Presentation</vt:lpstr>
      <vt:lpstr>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Cuarteto de Anscombe</dc:title>
  <dc:creator>Ernesto Laval</dc:creator>
  <cp:lastModifiedBy>Ernesto Laval</cp:lastModifiedBy>
  <cp:revision>1</cp:revision>
  <dcterms:created xsi:type="dcterms:W3CDTF">2022-05-22T12:03:30Z</dcterms:created>
  <dcterms:modified xsi:type="dcterms:W3CDTF">2022-05-23T10:12:15Z</dcterms:modified>
</cp:coreProperties>
</file>